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</p:sldIdLst>
  <p:sldSz cx="27432000" cy="3657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4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0" y="2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152EC-DA76-4E30-29AC-924AA66C5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0" y="598593"/>
            <a:ext cx="20574000" cy="127338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CDA803-2E66-B0F9-E01C-396013B6A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0" y="1921087"/>
            <a:ext cx="20574000" cy="883073"/>
          </a:xfrm>
        </p:spPr>
        <p:txBody>
          <a:bodyPr/>
          <a:lstStyle>
            <a:lvl1pPr marL="0" indent="0" algn="ctr">
              <a:buNone/>
              <a:defRPr sz="1280"/>
            </a:lvl1pPr>
            <a:lvl2pPr marL="243825" indent="0" algn="ctr">
              <a:buNone/>
              <a:defRPr sz="1067"/>
            </a:lvl2pPr>
            <a:lvl3pPr marL="487650" indent="0" algn="ctr">
              <a:buNone/>
              <a:defRPr sz="960"/>
            </a:lvl3pPr>
            <a:lvl4pPr marL="731474" indent="0" algn="ctr">
              <a:buNone/>
              <a:defRPr sz="853"/>
            </a:lvl4pPr>
            <a:lvl5pPr marL="975299" indent="0" algn="ctr">
              <a:buNone/>
              <a:defRPr sz="853"/>
            </a:lvl5pPr>
            <a:lvl6pPr marL="1219124" indent="0" algn="ctr">
              <a:buNone/>
              <a:defRPr sz="853"/>
            </a:lvl6pPr>
            <a:lvl7pPr marL="1462949" indent="0" algn="ctr">
              <a:buNone/>
              <a:defRPr sz="853"/>
            </a:lvl7pPr>
            <a:lvl8pPr marL="1706773" indent="0" algn="ctr">
              <a:buNone/>
              <a:defRPr sz="853"/>
            </a:lvl8pPr>
            <a:lvl9pPr marL="1950598" indent="0" algn="ctr">
              <a:buNone/>
              <a:defRPr sz="85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A8726-4C71-45E0-42DB-0DEA37A3E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2E192-D68F-92FF-9F14-583496F3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9975-6FF1-F4E4-EBFB-967E6E900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29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6196C-4FD5-64D8-1D1C-9B93AD3DE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CDAD6-C3FF-10CB-CBF5-8286206D9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C2D11-06AF-9DFD-527A-56B681A5D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892B5-14F6-9DB9-7273-1D496E93F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4326B-A88B-7936-14A0-0EDEB2825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15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C4085-5AC9-6362-1961-46E8D9A5F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663" y="911860"/>
            <a:ext cx="23660100" cy="15214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0A8B4-C30D-65A0-39D6-2763F6E3E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71663" y="2447714"/>
            <a:ext cx="23660100" cy="800100"/>
          </a:xfrm>
        </p:spPr>
        <p:txBody>
          <a:bodyPr/>
          <a:lstStyle>
            <a:lvl1pPr marL="0" indent="0">
              <a:buNone/>
              <a:defRPr sz="1280">
                <a:solidFill>
                  <a:schemeClr val="tx1">
                    <a:tint val="82000"/>
                  </a:schemeClr>
                </a:solidFill>
              </a:defRPr>
            </a:lvl1pPr>
            <a:lvl2pPr marL="243825" indent="0">
              <a:buNone/>
              <a:defRPr sz="1067">
                <a:solidFill>
                  <a:schemeClr val="tx1">
                    <a:tint val="82000"/>
                  </a:schemeClr>
                </a:solidFill>
              </a:defRPr>
            </a:lvl2pPr>
            <a:lvl3pPr marL="487650" indent="0">
              <a:buNone/>
              <a:defRPr sz="960">
                <a:solidFill>
                  <a:schemeClr val="tx1">
                    <a:tint val="82000"/>
                  </a:schemeClr>
                </a:solidFill>
              </a:defRPr>
            </a:lvl3pPr>
            <a:lvl4pPr marL="731474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4pPr>
            <a:lvl5pPr marL="975299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5pPr>
            <a:lvl6pPr marL="1219124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6pPr>
            <a:lvl7pPr marL="1462949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7pPr>
            <a:lvl8pPr marL="1706773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8pPr>
            <a:lvl9pPr marL="1950598" indent="0">
              <a:buNone/>
              <a:defRPr sz="85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84923-59DE-9B9B-EECD-D194DFF7E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596C7-53C4-9046-F957-4F938A172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49EB8-396B-C63A-A396-5F8EB71E8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1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201F5-DFEE-36B3-86FD-C1FC19CD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A3CAC-3FDC-D3A3-0050-E364A633ED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85950" y="973666"/>
            <a:ext cx="11658600" cy="2320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71D6F6-16E5-5321-701E-E37B48CBD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87450" y="973666"/>
            <a:ext cx="11658600" cy="2320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416DE0-92DB-BE19-47CC-909B64288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D3D99-F4C0-89E3-CF81-02E4B31A7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84550-0F1E-8C01-9E47-06DAED494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3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E157F-0D90-5FD1-4243-26F29F6DF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523" y="194734"/>
            <a:ext cx="23660100" cy="7069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801B0-9868-10CC-5AD4-37FCDC086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9524" y="896620"/>
            <a:ext cx="11605021" cy="439420"/>
          </a:xfrm>
        </p:spPr>
        <p:txBody>
          <a:bodyPr anchor="b"/>
          <a:lstStyle>
            <a:lvl1pPr marL="0" indent="0">
              <a:buNone/>
              <a:defRPr sz="1280" b="1"/>
            </a:lvl1pPr>
            <a:lvl2pPr marL="243825" indent="0">
              <a:buNone/>
              <a:defRPr sz="1067" b="1"/>
            </a:lvl2pPr>
            <a:lvl3pPr marL="487650" indent="0">
              <a:buNone/>
              <a:defRPr sz="960" b="1"/>
            </a:lvl3pPr>
            <a:lvl4pPr marL="731474" indent="0">
              <a:buNone/>
              <a:defRPr sz="853" b="1"/>
            </a:lvl4pPr>
            <a:lvl5pPr marL="975299" indent="0">
              <a:buNone/>
              <a:defRPr sz="853" b="1"/>
            </a:lvl5pPr>
            <a:lvl6pPr marL="1219124" indent="0">
              <a:buNone/>
              <a:defRPr sz="853" b="1"/>
            </a:lvl6pPr>
            <a:lvl7pPr marL="1462949" indent="0">
              <a:buNone/>
              <a:defRPr sz="853" b="1"/>
            </a:lvl7pPr>
            <a:lvl8pPr marL="1706773" indent="0">
              <a:buNone/>
              <a:defRPr sz="853" b="1"/>
            </a:lvl8pPr>
            <a:lvl9pPr marL="1950598" indent="0">
              <a:buNone/>
              <a:defRPr sz="8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21994A-0984-AB5D-C517-E73EFE2B7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89524" y="1336040"/>
            <a:ext cx="11605021" cy="196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A4A27-FE20-F754-141A-6256AB1971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3887450" y="896620"/>
            <a:ext cx="11662173" cy="439420"/>
          </a:xfrm>
        </p:spPr>
        <p:txBody>
          <a:bodyPr anchor="b"/>
          <a:lstStyle>
            <a:lvl1pPr marL="0" indent="0">
              <a:buNone/>
              <a:defRPr sz="1280" b="1"/>
            </a:lvl1pPr>
            <a:lvl2pPr marL="243825" indent="0">
              <a:buNone/>
              <a:defRPr sz="1067" b="1"/>
            </a:lvl2pPr>
            <a:lvl3pPr marL="487650" indent="0">
              <a:buNone/>
              <a:defRPr sz="960" b="1"/>
            </a:lvl3pPr>
            <a:lvl4pPr marL="731474" indent="0">
              <a:buNone/>
              <a:defRPr sz="853" b="1"/>
            </a:lvl4pPr>
            <a:lvl5pPr marL="975299" indent="0">
              <a:buNone/>
              <a:defRPr sz="853" b="1"/>
            </a:lvl5pPr>
            <a:lvl6pPr marL="1219124" indent="0">
              <a:buNone/>
              <a:defRPr sz="853" b="1"/>
            </a:lvl6pPr>
            <a:lvl7pPr marL="1462949" indent="0">
              <a:buNone/>
              <a:defRPr sz="853" b="1"/>
            </a:lvl7pPr>
            <a:lvl8pPr marL="1706773" indent="0">
              <a:buNone/>
              <a:defRPr sz="853" b="1"/>
            </a:lvl8pPr>
            <a:lvl9pPr marL="1950598" indent="0">
              <a:buNone/>
              <a:defRPr sz="85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18E835-2C99-048A-5DF9-DC0E7C7EB3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3887450" y="1336040"/>
            <a:ext cx="11662173" cy="196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92596E-551E-6AB8-0021-0EDEBC4D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FD5FA3-18B9-EF77-DD7E-47BBE9653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E993BC-21B0-617C-2495-F0EBA6B48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59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DC1D1-96E3-A6C6-BFAD-250E4E6D7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CDDB7C-5328-1D15-477F-F81E8D9B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0A8BA9-BBFC-507B-36EB-B9E3F8F4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F3A09-2EF5-F73F-60DC-BC0860D07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95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F2554-70EB-3431-744B-65EE1BBEB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7818F8-89D5-9008-AA09-F54A16557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EF968-2236-3AC1-ACDD-FDB904AE8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11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5C6C5-9ADE-6A36-2232-270E683E5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524" y="243840"/>
            <a:ext cx="8847533" cy="853440"/>
          </a:xfrm>
        </p:spPr>
        <p:txBody>
          <a:bodyPr anchor="b"/>
          <a:lstStyle>
            <a:lvl1pPr>
              <a:defRPr sz="170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3C5CF-4D3E-0A1A-F617-03BBFE3CB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2173" y="526627"/>
            <a:ext cx="13887450" cy="2599267"/>
          </a:xfrm>
        </p:spPr>
        <p:txBody>
          <a:bodyPr/>
          <a:lstStyle>
            <a:lvl1pPr>
              <a:defRPr sz="1707"/>
            </a:lvl1pPr>
            <a:lvl2pPr>
              <a:defRPr sz="1493"/>
            </a:lvl2pPr>
            <a:lvl3pPr>
              <a:defRPr sz="128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3B95F-5740-20B0-3D17-E1542499B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9524" y="1097280"/>
            <a:ext cx="8847533" cy="2032847"/>
          </a:xfrm>
        </p:spPr>
        <p:txBody>
          <a:bodyPr/>
          <a:lstStyle>
            <a:lvl1pPr marL="0" indent="0">
              <a:buNone/>
              <a:defRPr sz="853"/>
            </a:lvl1pPr>
            <a:lvl2pPr marL="243825" indent="0">
              <a:buNone/>
              <a:defRPr sz="747"/>
            </a:lvl2pPr>
            <a:lvl3pPr marL="487650" indent="0">
              <a:buNone/>
              <a:defRPr sz="640"/>
            </a:lvl3pPr>
            <a:lvl4pPr marL="731474" indent="0">
              <a:buNone/>
              <a:defRPr sz="533"/>
            </a:lvl4pPr>
            <a:lvl5pPr marL="975299" indent="0">
              <a:buNone/>
              <a:defRPr sz="533"/>
            </a:lvl5pPr>
            <a:lvl6pPr marL="1219124" indent="0">
              <a:buNone/>
              <a:defRPr sz="533"/>
            </a:lvl6pPr>
            <a:lvl7pPr marL="1462949" indent="0">
              <a:buNone/>
              <a:defRPr sz="533"/>
            </a:lvl7pPr>
            <a:lvl8pPr marL="1706773" indent="0">
              <a:buNone/>
              <a:defRPr sz="533"/>
            </a:lvl8pPr>
            <a:lvl9pPr marL="1950598" indent="0">
              <a:buNone/>
              <a:defRPr sz="5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B1412B-4B91-112A-A3FA-C68528D9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EEF3A-A733-22F6-4C1D-10B3BE384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E962C-6872-CB0C-34D8-E3B1E566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2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1DCF-E5F1-7F65-C306-783EFD24C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524" y="243840"/>
            <a:ext cx="8847533" cy="853440"/>
          </a:xfrm>
        </p:spPr>
        <p:txBody>
          <a:bodyPr anchor="b"/>
          <a:lstStyle>
            <a:lvl1pPr>
              <a:defRPr sz="170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275C33-CC79-9400-81C6-83381D7F8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662173" y="526627"/>
            <a:ext cx="13887450" cy="2599267"/>
          </a:xfrm>
        </p:spPr>
        <p:txBody>
          <a:bodyPr/>
          <a:lstStyle>
            <a:lvl1pPr marL="0" indent="0">
              <a:buNone/>
              <a:defRPr sz="1707"/>
            </a:lvl1pPr>
            <a:lvl2pPr marL="243825" indent="0">
              <a:buNone/>
              <a:defRPr sz="1493"/>
            </a:lvl2pPr>
            <a:lvl3pPr marL="487650" indent="0">
              <a:buNone/>
              <a:defRPr sz="1280"/>
            </a:lvl3pPr>
            <a:lvl4pPr marL="731474" indent="0">
              <a:buNone/>
              <a:defRPr sz="1067"/>
            </a:lvl4pPr>
            <a:lvl5pPr marL="975299" indent="0">
              <a:buNone/>
              <a:defRPr sz="1067"/>
            </a:lvl5pPr>
            <a:lvl6pPr marL="1219124" indent="0">
              <a:buNone/>
              <a:defRPr sz="1067"/>
            </a:lvl6pPr>
            <a:lvl7pPr marL="1462949" indent="0">
              <a:buNone/>
              <a:defRPr sz="1067"/>
            </a:lvl7pPr>
            <a:lvl8pPr marL="1706773" indent="0">
              <a:buNone/>
              <a:defRPr sz="1067"/>
            </a:lvl8pPr>
            <a:lvl9pPr marL="1950598" indent="0">
              <a:buNone/>
              <a:defRPr sz="10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F5519-C297-10F5-10B9-FF3CB3F58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9524" y="1097280"/>
            <a:ext cx="8847533" cy="2032847"/>
          </a:xfrm>
        </p:spPr>
        <p:txBody>
          <a:bodyPr/>
          <a:lstStyle>
            <a:lvl1pPr marL="0" indent="0">
              <a:buNone/>
              <a:defRPr sz="853"/>
            </a:lvl1pPr>
            <a:lvl2pPr marL="243825" indent="0">
              <a:buNone/>
              <a:defRPr sz="747"/>
            </a:lvl2pPr>
            <a:lvl3pPr marL="487650" indent="0">
              <a:buNone/>
              <a:defRPr sz="640"/>
            </a:lvl3pPr>
            <a:lvl4pPr marL="731474" indent="0">
              <a:buNone/>
              <a:defRPr sz="533"/>
            </a:lvl4pPr>
            <a:lvl5pPr marL="975299" indent="0">
              <a:buNone/>
              <a:defRPr sz="533"/>
            </a:lvl5pPr>
            <a:lvl6pPr marL="1219124" indent="0">
              <a:buNone/>
              <a:defRPr sz="533"/>
            </a:lvl6pPr>
            <a:lvl7pPr marL="1462949" indent="0">
              <a:buNone/>
              <a:defRPr sz="533"/>
            </a:lvl7pPr>
            <a:lvl8pPr marL="1706773" indent="0">
              <a:buNone/>
              <a:defRPr sz="533"/>
            </a:lvl8pPr>
            <a:lvl9pPr marL="1950598" indent="0">
              <a:buNone/>
              <a:defRPr sz="5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8FA09-94AE-D07C-376E-38FB0C0AE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CFA1E-744A-66AB-8E76-9D220C3AB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DECD5-4024-AD20-C501-9FB8DA052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10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E509-B365-0BA0-B102-8616F913C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54F5E5-333A-0E90-39B3-1F722BE67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44AE6-533A-B16E-B336-46FD1A514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A7BB5-FD19-D98D-D8B6-003A5DC3C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EE573-2C2D-A4D2-00C5-6F9B7B97A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0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F3BF51-C4A4-48A6-303F-8ADB5E211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9631025" y="194733"/>
            <a:ext cx="5915025" cy="30996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F11F1D-93CA-05B1-A1FB-6353DD083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885950" y="194733"/>
            <a:ext cx="17402175" cy="30996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7E3B3-4C37-5C44-D505-1A2F6374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29978-5F16-5E77-77F1-31817984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D5836-90C0-BAC8-2DE7-EF609382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94A9B0-0248-C94A-6B3B-8E0F8D9D0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950" y="194734"/>
            <a:ext cx="23660100" cy="70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37E4F-0AE5-CB9B-C84C-277FA8500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5950" y="973666"/>
            <a:ext cx="23660100" cy="2320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A7434-EEA2-B1A3-888C-B142F78CC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85950" y="3390054"/>
            <a:ext cx="617220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B63AAC-6FC1-4D49-86E0-84580C038533}" type="datetimeFigureOut">
              <a:rPr lang="en-US" smtClean="0"/>
              <a:t>08/02/26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720A0-2C4B-B03E-5BFE-2C5CDACBB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86850" y="3390054"/>
            <a:ext cx="925830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082F0-EE16-D55E-D471-1672872B3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373850" y="3390054"/>
            <a:ext cx="617220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0CDE73-784D-4595-B229-F671584E6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4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87650" rtl="0" eaLnBrk="1" latinLnBrk="0" hangingPunct="1">
        <a:lnSpc>
          <a:spcPct val="90000"/>
        </a:lnSpc>
        <a:spcBef>
          <a:spcPct val="0"/>
        </a:spcBef>
        <a:buNone/>
        <a:defRPr sz="23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912" indent="-121912" algn="l" defTabSz="48765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493" kern="1200">
          <a:solidFill>
            <a:schemeClr val="tx1"/>
          </a:solidFill>
          <a:latin typeface="+mn-lt"/>
          <a:ea typeface="+mn-ea"/>
          <a:cs typeface="+mn-cs"/>
        </a:defRPr>
      </a:lvl1pPr>
      <a:lvl2pPr marL="365737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09562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+mn-lt"/>
          <a:ea typeface="+mn-ea"/>
          <a:cs typeface="+mn-cs"/>
        </a:defRPr>
      </a:lvl3pPr>
      <a:lvl4pPr marL="853387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11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5pPr>
      <a:lvl6pPr marL="1341036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6pPr>
      <a:lvl7pPr marL="1584861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7pPr>
      <a:lvl8pPr marL="1828686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8pPr>
      <a:lvl9pPr marL="2072510" indent="-121912" algn="l" defTabSz="487650" rtl="0" eaLnBrk="1" latinLnBrk="0" hangingPunct="1">
        <a:lnSpc>
          <a:spcPct val="90000"/>
        </a:lnSpc>
        <a:spcBef>
          <a:spcPts val="267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1pPr>
      <a:lvl2pPr marL="243825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87650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731474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4pPr>
      <a:lvl5pPr marL="975299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5pPr>
      <a:lvl6pPr marL="1219124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6pPr>
      <a:lvl7pPr marL="1462949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7pPr>
      <a:lvl8pPr marL="1706773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8pPr>
      <a:lvl9pPr marL="1950598" algn="l" defTabSz="487650" rtl="0" eaLnBrk="1" latinLnBrk="0" hangingPunct="1">
        <a:defRPr sz="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D4846D-AA40-8DD1-833A-ED988B814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5A7966C-3F8E-B22E-9A0F-28BFBF2F5A01}"/>
              </a:ext>
            </a:extLst>
          </p:cNvPr>
          <p:cNvSpPr txBox="1"/>
          <p:nvPr/>
        </p:nvSpPr>
        <p:spPr>
          <a:xfrm>
            <a:off x="4469899" y="188642"/>
            <a:ext cx="18510260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 EVALUATION GUIDELINE QUESTIONS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85F163-BDAC-0C32-9EB4-E0F0BF09C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67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7DA1-1A30-1E3D-3849-C63B0C08F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5ABDE1-BA03-18E5-4272-299824777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B608AD-7387-1012-BA3F-9A6069EA5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FC0C0D1-9F8F-45AB-3050-640F54A18D39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RELEASE FROM FIELD TRAINING</a:t>
            </a:r>
          </a:p>
        </p:txBody>
      </p:sp>
    </p:spTree>
    <p:extLst>
      <p:ext uri="{BB962C8B-B14F-4D97-AF65-F5344CB8AC3E}">
        <p14:creationId xmlns:p14="http://schemas.microsoft.com/office/powerpoint/2010/main" val="193802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DA80D-72C0-8697-F280-519436FB1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9498834-5160-FA36-30DA-E2F16115FE13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1 EXPECTATIONS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DB0CB-8C47-89CC-28FC-A9AC4A000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5854B6-C51F-D286-148F-005F73489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54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0FDD4-231E-2ABD-9205-FEB32194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F00E995-A842-36ED-070A-BCC07E2690C8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2 EXPECTATIONS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8200DD-2E00-A854-E23D-936AC15D0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4B7456-F1F2-64B4-CBC4-914474740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9A9F0-6031-262F-4092-6EC13AEA1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14B69B4-CC18-332F-A396-22AA619EA421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3 EXPECTATIONS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17E91-1E5E-16AB-A00B-12F5B3DB4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1D1959-978A-7960-DF66-BE1B85A95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16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E833D-E3D7-0A6D-A6EB-7FD02BDB2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152BCF1-9172-49B8-C0B2-5DC47834814C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4 EXPECTATIONS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463A03-B428-089C-F5F2-6B87F3878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85E114-4298-04B4-AE15-E08C003BC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52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0FFDC-C9A6-51FB-2CF8-703B77A42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803EF96-447D-9788-B35A-860738DA068A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5 EXPECTATIONS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9E808C-342D-1CDE-6AD8-B1F455E02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F071FB-8874-C1ED-6B6E-078FB0042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11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1AC32-29F8-1A6F-0FA6-73AF242E2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A52C7B5-7859-E6D8-BF7C-FBF573F23ECA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MID-PHASE SELF-EVALUATION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0584F5-E898-BCC8-0282-923546722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A54721-0564-877B-8373-6EBCF1542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60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8E844-3BE1-1038-7460-491EB0172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74C0759-E490-05F2-D14B-9FA8965A0A0F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BOARD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4AE3D4-14A7-9B44-6D4D-44AB25E9D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CD8218-2027-DB27-B5D6-E89C3C3B7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3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D2BDE-BFE2-B697-C76E-C6CEA4D70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BDCF1F8-2BD7-347F-6DBC-64864B1F21F5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PERFORMANCE TRAINING PLAN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15A8E-F273-5E10-A4F8-18B18A676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FA9CA8-EBC7-06D5-8E38-3C32DBD8C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909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01B87-2F07-856C-A47E-4348250F8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28038D4-F83F-4774-684F-0EDF37CA8F59}"/>
              </a:ext>
            </a:extLst>
          </p:cNvPr>
          <p:cNvSpPr txBox="1"/>
          <p:nvPr/>
        </p:nvSpPr>
        <p:spPr>
          <a:xfrm>
            <a:off x="4833139" y="188642"/>
            <a:ext cx="17783779" cy="330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NEXTGEN POLICE DEPARTMENT</a:t>
            </a:r>
          </a:p>
          <a:p>
            <a:pPr algn="ctr"/>
            <a:endParaRPr lang="en-US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defTabSz="457200">
              <a:defRPr/>
            </a:pPr>
            <a:r>
              <a:rPr lang="en-US" sz="72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DAILY OBSERVATION REPORT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179275-C358-CEEC-3EB4-1EB092388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24369" y="39949"/>
            <a:ext cx="2450237" cy="3577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14CF69-27CB-C057-EAF4-ABEDFFC40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97" b="93620" l="9801" r="89986">
                        <a14:foregroundMark x1="40412" y1="81120" x2="47656" y2="91536"/>
                        <a14:foregroundMark x1="47656" y1="91536" x2="56250" y2="86719"/>
                        <a14:foregroundMark x1="56250" y1="86719" x2="59446" y2="81771"/>
                        <a14:foregroundMark x1="49219" y1="93620" x2="51705" y2="92708"/>
                        <a14:foregroundMark x1="59872" y1="82031" x2="65057" y2="68750"/>
                        <a14:foregroundMark x1="65057" y1="68750" x2="65838" y2="64844"/>
                        <a14:foregroundMark x1="63068" y1="76172" x2="65625" y2="68359"/>
                        <a14:foregroundMark x1="64773" y1="73828" x2="65909" y2="69531"/>
                        <a14:foregroundMark x1="66193" y1="50000" x2="65199" y2="50781"/>
                        <a14:foregroundMark x1="65199" y1="34245" x2="65341" y2="32161"/>
                        <a14:foregroundMark x1="62358" y1="18750" x2="65838" y2="29167"/>
                        <a14:foregroundMark x1="65980" y1="32292" x2="65199" y2="35547"/>
                        <a14:foregroundMark x1="53125" y1="10547" x2="54048" y2="10807"/>
                        <a14:foregroundMark x1="48082" y1="4688" x2="50568" y2="4297"/>
                        <a14:foregroundMark x1="35085" y1="34896" x2="34659" y2="32813"/>
                        <a14:foregroundMark x1="34304" y1="32682" x2="34446" y2="35807"/>
                        <a14:foregroundMark x1="33878" y1="68359" x2="39418" y2="77344"/>
                        <a14:foregroundMark x1="39418" y1="77344" x2="40412" y2="77474"/>
                        <a14:foregroundMark x1="34446" y1="70313" x2="38565" y2="77083"/>
                        <a14:foregroundMark x1="34801" y1="72266" x2="37145" y2="75781"/>
                        <a14:foregroundMark x1="39915" y1="78776" x2="40483" y2="81771"/>
                        <a14:foregroundMark x1="40341" y1="81771" x2="39489" y2="79427"/>
                        <a14:foregroundMark x1="44034" y1="88542" x2="47798" y2="92578"/>
                        <a14:foregroundMark x1="47656" y1="92839" x2="44602" y2="89844"/>
                        <a14:foregroundMark x1="44815" y1="91536" x2="46804" y2="92318"/>
                        <a14:backgroundMark x1="38636" y1="78776" x2="38636" y2="78776"/>
                        <a14:backgroundMark x1="47017" y1="6380" x2="47869" y2="7292"/>
                        <a14:backgroundMark x1="51918" y1="5859" x2="52912" y2="8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95" r="31465" b="2185"/>
          <a:stretch>
            <a:fillRect/>
          </a:stretch>
        </p:blipFill>
        <p:spPr>
          <a:xfrm>
            <a:off x="24748819" y="39949"/>
            <a:ext cx="2450237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55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</TotalTime>
  <Words>68</Words>
  <Application>Microsoft Office PowerPoint</Application>
  <PresentationFormat>Custom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Devlin</dc:creator>
  <cp:lastModifiedBy>Jason Devlin</cp:lastModifiedBy>
  <cp:revision>22</cp:revision>
  <dcterms:created xsi:type="dcterms:W3CDTF">2019-04-24T01:30:58Z</dcterms:created>
  <dcterms:modified xsi:type="dcterms:W3CDTF">2026-08-02T21:11:39Z</dcterms:modified>
</cp:coreProperties>
</file>